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30" d="100"/>
          <a:sy n="30" d="100"/>
        </p:scale>
        <p:origin x="-966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01373-B28C-4B59-BD08-0806FBDD8D9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C71DA-5CDD-4454-B1BD-6F2A497EF11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Teacher\Downloads\WhatsApp Image 2024-11-28 at 09.58.0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60903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Teacher\Downloads\WhatsApp Image 2024-11-28 at 09.58.3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585" y="0"/>
            <a:ext cx="8755415" cy="5383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Teacher\Downloads\WhatsApp Image 2024-11-28 at 09.59.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" y="0"/>
            <a:ext cx="8902700" cy="5668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Teacher\Downloads\WhatsApp Image 2024-11-28 at 09.59.5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36024" cy="5784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Teacher\Downloads\WhatsApp Image 2024-11-28 at 10.00.5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8088313" cy="5263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Teacher\Downloads\WhatsApp Image 2024-11-28 at 10.01.1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687" y="0"/>
            <a:ext cx="9056313" cy="6148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3" name="Picture 3" descr="C:\Users\Teacher\Downloads\WhatsApp Image 2024-11-28 at 10.01.4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45476"/>
            <a:ext cx="9144000" cy="5345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Teacher\Downloads\WhatsApp Image 2024-11-28 at 10.02.3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48" y="990600"/>
            <a:ext cx="9094352" cy="5133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Teacher\Downloads\WhatsApp Image 2024-11-28 at 10.02.3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87290"/>
            <a:ext cx="9144000" cy="51610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Teacher\Downloads\WhatsApp Image 2024-11-28 at 10.02.5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28800"/>
            <a:ext cx="9259957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Teacher\Downloads\WhatsApp Image 2024-11-28 at 09.53.2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578" y="457200"/>
            <a:ext cx="8877422" cy="5343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C:\Users\Teacher\Downloads\WhatsApp Image 2024-11-28 at 10.03.1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86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C:\Users\Teacher\Downloads\WhatsApp Image 2024-11-28 at 10.03.4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732" y="0"/>
            <a:ext cx="809054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Teacher\Downloads\WhatsApp Image 2024-11-28 at 09.54.0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5283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Teacher\Downloads\WhatsApp Image 2024-11-28 at 09.54.4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148763" cy="58289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Teacher\Downloads\WhatsApp Image 2024-11-28 at 09.55.2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8479749" cy="5562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Teacher\Downloads\WhatsApp Image 2024-11-28 at 09.55.5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61377" cy="609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Teacher\Downloads\WhatsApp Image 2024-11-28 at 09.56.3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33" y="914399"/>
            <a:ext cx="9121467" cy="5277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Teacher\Downloads\WhatsApp Image 2024-11-28 at 09.56.5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532" y="914400"/>
            <a:ext cx="8939468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Teacher\Downloads\WhatsApp Image 2024-11-28 at 09.57.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200" y="0"/>
            <a:ext cx="8559800" cy="5530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</Words>
  <Application>Microsoft Office PowerPoint</Application>
  <PresentationFormat>On-screen Show (4:3)</PresentationFormat>
  <Paragraphs>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QUIZ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QUIZ</dc:title>
  <dc:creator>Teacher</dc:creator>
  <cp:lastModifiedBy>Teacher</cp:lastModifiedBy>
  <cp:revision>2</cp:revision>
  <dcterms:created xsi:type="dcterms:W3CDTF">2024-11-28T08:18:48Z</dcterms:created>
  <dcterms:modified xsi:type="dcterms:W3CDTF">2024-11-28T08:28:55Z</dcterms:modified>
</cp:coreProperties>
</file>